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9144000" cy="6858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386" y="-180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7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6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28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3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8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2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7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9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2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2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679E1-2142-4C84-93CB-7811DEAD86A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7028B-89A0-45B1-8909-2C239C9C9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3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B265B"/>
            </a:gs>
            <a:gs pos="50000">
              <a:srgbClr val="BFCFEC"/>
            </a:gs>
            <a:gs pos="100000">
              <a:srgbClr val="E0E8F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91"/>
          <p:cNvSpPr/>
          <p:nvPr/>
        </p:nvSpPr>
        <p:spPr>
          <a:xfrm>
            <a:off x="571500" y="163136"/>
            <a:ext cx="31965900" cy="3952772"/>
          </a:xfrm>
          <a:prstGeom prst="roundRect">
            <a:avLst>
              <a:gd name="adj" fmla="val 10870"/>
            </a:avLst>
          </a:prstGeom>
          <a:gradFill>
            <a:gsLst>
              <a:gs pos="0">
                <a:srgbClr val="A7C4FF"/>
              </a:gs>
              <a:gs pos="100000">
                <a:schemeClr val="lt1"/>
              </a:gs>
            </a:gsLst>
            <a:lin ang="54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4" tIns="45695" rIns="91414" bIns="45695" anchor="ctr" anchorCtr="0">
            <a:noAutofit/>
          </a:bodyPr>
          <a:lstStyle/>
          <a:p>
            <a:pPr algn="ctr"/>
            <a:endParaRPr sz="8500">
              <a:solidFill>
                <a:schemeClr val="lt1"/>
              </a:solidFill>
            </a:endParaRPr>
          </a:p>
        </p:txBody>
      </p:sp>
      <p:sp>
        <p:nvSpPr>
          <p:cNvPr id="32" name="Shape 92"/>
          <p:cNvSpPr txBox="1"/>
          <p:nvPr/>
        </p:nvSpPr>
        <p:spPr>
          <a:xfrm>
            <a:off x="1190623" y="472696"/>
            <a:ext cx="30762883" cy="3412914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algn="ctr">
              <a:buSzPct val="25000"/>
            </a:pPr>
            <a:r>
              <a:rPr lang="en-US" sz="8800" b="1" dirty="0">
                <a:solidFill>
                  <a:schemeClr val="dk1"/>
                </a:solidFill>
                <a:latin typeface="Minion Pro" pitchFamily="18" charset="0"/>
              </a:rPr>
              <a:t>Project Name</a:t>
            </a:r>
            <a:endParaRPr lang="en-US" sz="6600" b="1" dirty="0">
              <a:solidFill>
                <a:schemeClr val="dk1"/>
              </a:solidFill>
              <a:latin typeface="Minion Pro" pitchFamily="18" charset="0"/>
            </a:endParaRPr>
          </a:p>
          <a:p>
            <a:pPr algn="ctr">
              <a:spcBef>
                <a:spcPts val="1200"/>
              </a:spcBef>
              <a:buSzPct val="25000"/>
            </a:pPr>
            <a:r>
              <a:rPr lang="en-US" sz="7100" b="1" dirty="0">
                <a:solidFill>
                  <a:schemeClr val="dk1"/>
                </a:solidFill>
                <a:latin typeface="Minion Pro" pitchFamily="18" charset="0"/>
              </a:rPr>
              <a:t>Group Members</a:t>
            </a:r>
            <a:endParaRPr lang="en-US" sz="7100" b="1" dirty="0">
              <a:solidFill>
                <a:schemeClr val="dk1"/>
              </a:solidFill>
              <a:latin typeface="Minion Pro" pitchFamily="18" charset="0"/>
            </a:endParaRPr>
          </a:p>
          <a:p>
            <a:pPr algn="ctr">
              <a:spcBef>
                <a:spcPts val="601"/>
              </a:spcBef>
              <a:buSzPct val="25000"/>
            </a:pPr>
            <a:r>
              <a:rPr lang="en-US" sz="4800" b="1" i="1" dirty="0">
                <a:solidFill>
                  <a:schemeClr val="dk1"/>
                </a:solidFill>
                <a:latin typeface="Minion Pro" pitchFamily="18" charset="0"/>
              </a:rPr>
              <a:t>Community Partner Name(s) – Add logo on right</a:t>
            </a:r>
            <a:endParaRPr lang="en-US" sz="4800" b="1" i="1" dirty="0">
              <a:solidFill>
                <a:schemeClr val="dk1"/>
              </a:solidFill>
              <a:latin typeface="Minion Pro" pitchFamily="18" charset="0"/>
            </a:endParaRPr>
          </a:p>
        </p:txBody>
      </p:sp>
      <p:sp>
        <p:nvSpPr>
          <p:cNvPr id="33" name="Shape 84"/>
          <p:cNvSpPr/>
          <p:nvPr/>
        </p:nvSpPr>
        <p:spPr>
          <a:xfrm flipH="1">
            <a:off x="25003124" y="4457986"/>
            <a:ext cx="7543800" cy="17030414"/>
          </a:xfrm>
          <a:prstGeom prst="roundRect">
            <a:avLst>
              <a:gd name="adj" fmla="val 7000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4" tIns="45695" rIns="91414" bIns="45695" anchor="ctr" anchorCtr="0">
            <a:noAutofit/>
          </a:bodyPr>
          <a:lstStyle/>
          <a:p>
            <a:pPr algn="ctr"/>
            <a:endParaRPr sz="8500">
              <a:solidFill>
                <a:schemeClr val="dk1"/>
              </a:solidFill>
            </a:endParaRPr>
          </a:p>
        </p:txBody>
      </p:sp>
      <p:sp>
        <p:nvSpPr>
          <p:cNvPr id="34" name="Shape 85"/>
          <p:cNvSpPr/>
          <p:nvPr/>
        </p:nvSpPr>
        <p:spPr>
          <a:xfrm flipH="1">
            <a:off x="8763000" y="4457983"/>
            <a:ext cx="7543800" cy="17030414"/>
          </a:xfrm>
          <a:prstGeom prst="roundRect">
            <a:avLst>
              <a:gd name="adj" fmla="val 7000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4" tIns="45695" rIns="91414" bIns="45695" anchor="ctr" anchorCtr="0">
            <a:noAutofit/>
          </a:bodyPr>
          <a:lstStyle/>
          <a:p>
            <a:pPr algn="ctr"/>
            <a:endParaRPr sz="8500">
              <a:solidFill>
                <a:schemeClr val="dk1"/>
              </a:solidFill>
            </a:endParaRPr>
          </a:p>
        </p:txBody>
      </p:sp>
      <p:sp>
        <p:nvSpPr>
          <p:cNvPr id="35" name="Shape 86"/>
          <p:cNvSpPr/>
          <p:nvPr/>
        </p:nvSpPr>
        <p:spPr>
          <a:xfrm flipH="1">
            <a:off x="16916400" y="4457985"/>
            <a:ext cx="7543800" cy="17030414"/>
          </a:xfrm>
          <a:prstGeom prst="roundRect">
            <a:avLst>
              <a:gd name="adj" fmla="val 7000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4" tIns="45695" rIns="91414" bIns="45695" anchor="ctr" anchorCtr="0">
            <a:noAutofit/>
          </a:bodyPr>
          <a:lstStyle/>
          <a:p>
            <a:pPr algn="ctr"/>
            <a:endParaRPr sz="8500" dirty="0">
              <a:solidFill>
                <a:schemeClr val="dk1"/>
              </a:solidFill>
            </a:endParaRPr>
          </a:p>
        </p:txBody>
      </p:sp>
      <p:sp>
        <p:nvSpPr>
          <p:cNvPr id="36" name="Shape 87"/>
          <p:cNvSpPr/>
          <p:nvPr/>
        </p:nvSpPr>
        <p:spPr>
          <a:xfrm flipH="1">
            <a:off x="581023" y="4457985"/>
            <a:ext cx="7543800" cy="17030415"/>
          </a:xfrm>
          <a:prstGeom prst="roundRect">
            <a:avLst>
              <a:gd name="adj" fmla="val 7000"/>
            </a:avLst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14" tIns="45695" rIns="91414" bIns="45695" anchor="ctr" anchorCtr="0">
            <a:noAutofit/>
          </a:bodyPr>
          <a:lstStyle/>
          <a:p>
            <a:pPr algn="ctr"/>
            <a:endParaRPr sz="8500">
              <a:solidFill>
                <a:schemeClr val="dk1"/>
              </a:solidFill>
            </a:endParaRPr>
          </a:p>
        </p:txBody>
      </p:sp>
      <p:sp>
        <p:nvSpPr>
          <p:cNvPr id="37" name="Shape 89"/>
          <p:cNvSpPr txBox="1"/>
          <p:nvPr/>
        </p:nvSpPr>
        <p:spPr>
          <a:xfrm>
            <a:off x="8763000" y="4800600"/>
            <a:ext cx="7543800" cy="1403349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algn="ctr">
              <a:buSzPct val="25000"/>
            </a:pPr>
            <a:r>
              <a:rPr lang="en-US" sz="6600" b="1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Evidence of Need</a:t>
            </a:r>
            <a:endParaRPr lang="en-US" sz="6600" b="1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" name="Shape 90"/>
          <p:cNvSpPr txBox="1"/>
          <p:nvPr/>
        </p:nvSpPr>
        <p:spPr>
          <a:xfrm>
            <a:off x="25003124" y="4800598"/>
            <a:ext cx="7543800" cy="1403349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algn="ctr">
              <a:buSzPct val="25000"/>
            </a:pPr>
            <a:r>
              <a:rPr lang="en-US" sz="6600" b="1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Sustainability</a:t>
            </a:r>
            <a:endParaRPr lang="en-US" sz="6600" b="1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Shape 97"/>
          <p:cNvSpPr txBox="1"/>
          <p:nvPr/>
        </p:nvSpPr>
        <p:spPr>
          <a:xfrm>
            <a:off x="581023" y="4800600"/>
            <a:ext cx="7543800" cy="1403349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algn="ctr">
              <a:buSzPct val="25000"/>
            </a:pPr>
            <a:r>
              <a:rPr lang="en-US" sz="6600" b="1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Project Activities</a:t>
            </a:r>
            <a:endParaRPr lang="en-US" sz="6600" b="1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0" name="Shape 98"/>
          <p:cNvSpPr txBox="1"/>
          <p:nvPr/>
        </p:nvSpPr>
        <p:spPr>
          <a:xfrm>
            <a:off x="16916400" y="4800599"/>
            <a:ext cx="7543800" cy="1403349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algn="ctr">
              <a:buSzPct val="25000"/>
            </a:pPr>
            <a:r>
              <a:rPr lang="en-US" sz="6600" b="1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Intended Outcomes</a:t>
            </a:r>
            <a:endParaRPr lang="en-US" sz="6600" b="1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" name="Shape 88"/>
          <p:cNvSpPr txBox="1"/>
          <p:nvPr/>
        </p:nvSpPr>
        <p:spPr>
          <a:xfrm>
            <a:off x="914399" y="6203949"/>
            <a:ext cx="6934201" cy="14903451"/>
          </a:xfrm>
          <a:prstGeom prst="rect">
            <a:avLst/>
          </a:prstGeom>
          <a:noFill/>
          <a:ln>
            <a:noFill/>
          </a:ln>
        </p:spPr>
        <p:txBody>
          <a:bodyPr lIns="91414" tIns="45695" rIns="91414" bIns="45695" anchor="t" anchorCtr="0">
            <a:noAutofit/>
          </a:bodyPr>
          <a:lstStyle/>
          <a:p>
            <a:pPr lvl="0"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Lorem ipsum dolor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adipiscing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ultricies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accumsan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Nunc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elementum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nibh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interdum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ornare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leo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lorem.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tincidunt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lacinia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convallis.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feugiat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ullamcorper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augue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nisl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pretium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cursus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Cras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suscipit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blandit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semper. Integer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est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tempus.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Etiam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scelerisque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urna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commodo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sagittis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viverra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ipsum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vitae dictum ante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pulvinar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sapien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eleifend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orci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porttitor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enim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Nam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egestas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dui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hendrerit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ligula 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vulputate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fringilla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mattis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Phasellus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lobortis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ex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finibus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scelerisque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urna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mollis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commodo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sagittis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viverra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ipsum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vitae dictum ante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pulvinar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nisi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sapien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eleifend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orci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porttitor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enim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Nam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egestas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dui at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hendrerit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ligula in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vulputate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fringilla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mattis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Phasellus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lobortis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in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ex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finibus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42" name="Shape 93"/>
          <p:cNvSpPr txBox="1"/>
          <p:nvPr/>
        </p:nvSpPr>
        <p:spPr>
          <a:xfrm>
            <a:off x="9067800" y="6203947"/>
            <a:ext cx="7010400" cy="7816853"/>
          </a:xfrm>
          <a:prstGeom prst="rect">
            <a:avLst/>
          </a:prstGeom>
          <a:noFill/>
          <a:ln>
            <a:noFill/>
          </a:ln>
        </p:spPr>
        <p:txBody>
          <a:bodyPr lIns="61142" tIns="30572" rIns="61142" bIns="30572" anchor="t" anchorCtr="0">
            <a:noAutofit/>
          </a:bodyPr>
          <a:lstStyle/>
          <a:p>
            <a:pPr lvl="0"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Lorem ipsum dolor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adipiscing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ultricies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accumsan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Nunc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elementum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nibh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interdum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ornare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leo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lorem.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tincidunt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lacinia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convallis.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feugiat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ullamcorper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augue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nisl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pretium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cursus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Cras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suscipit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blandit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semper. Integer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est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tempus.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Etiam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43" name="Shape 95"/>
          <p:cNvSpPr txBox="1"/>
          <p:nvPr/>
        </p:nvSpPr>
        <p:spPr>
          <a:xfrm>
            <a:off x="17221200" y="6203947"/>
            <a:ext cx="6934200" cy="8045453"/>
          </a:xfrm>
          <a:prstGeom prst="rect">
            <a:avLst/>
          </a:prstGeom>
          <a:noFill/>
          <a:ln>
            <a:noFill/>
          </a:ln>
        </p:spPr>
        <p:txBody>
          <a:bodyPr lIns="61142" tIns="30572" rIns="61142" bIns="30572" anchor="t" anchorCtr="0">
            <a:noAutofit/>
          </a:bodyPr>
          <a:lstStyle/>
          <a:p>
            <a:pPr lvl="0" algn="just">
              <a:buSzPct val="25000"/>
            </a:pP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Lorem ipsum dolor sit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adipiscing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ultricies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accumsan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Nunc id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elementum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felis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ac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nibh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interdum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ornare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leo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lorem.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tincidunt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lacinia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convallis.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feugiat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ante. Lorem ipsum dolor sit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adipiscing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ultricies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accumsan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lvl="0" algn="just">
              <a:buSzPct val="25000"/>
            </a:pPr>
            <a:endParaRPr lang="en-US" sz="2000" dirty="0" smtClean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nisi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ullamcorper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augue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nisl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pretium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cursus sit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Cras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suscipit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ac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blandit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semper. Integer non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est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tempus.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Etiam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" name="Shape 96"/>
          <p:cNvSpPr txBox="1"/>
          <p:nvPr/>
        </p:nvSpPr>
        <p:spPr>
          <a:xfrm>
            <a:off x="25298400" y="6203949"/>
            <a:ext cx="6934200" cy="10407651"/>
          </a:xfrm>
          <a:prstGeom prst="rect">
            <a:avLst/>
          </a:prstGeom>
          <a:noFill/>
          <a:ln>
            <a:noFill/>
          </a:ln>
        </p:spPr>
        <p:txBody>
          <a:bodyPr lIns="61142" tIns="30572" rIns="61142" bIns="30572" anchor="t" anchorCtr="0">
            <a:noAutofit/>
          </a:bodyPr>
          <a:lstStyle/>
          <a:p>
            <a:pPr lvl="0"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Lorem ipsum dolor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adipiscing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ultricies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accumsan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Nunc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elementum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nibh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interdum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ornare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leo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lorem.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consectetur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libero.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tincidunt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lacinia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convallis.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feugiat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ante.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ullamcorper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augue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nisl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pretium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cursus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Cras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suscipit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blandit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semper. Integer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est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tempus.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Etiam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 smtClean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lvl="0" algn="just">
              <a:buSzPct val="25000"/>
            </a:pP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scelerisque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urna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commodo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porta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metus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sagittis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viverra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ipsum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vitae dictum ante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pulvinar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id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mauris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Donec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sapien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eleifend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Suspendisse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turpis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orci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porttitor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vitae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enim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Nam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egestas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dui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hendrerit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Aenean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ligula 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vulputate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fringilla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at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mattis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sem.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Phasellus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lobortis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sollicitudin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ex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finibus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malesuada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eros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massa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ultrices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>
              <a:buSzPct val="25000"/>
            </a:pPr>
            <a:endParaRPr lang="en-US"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SzPct val="25000"/>
            </a:pP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tristique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nisi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ullamcorper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Aliquam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volutpat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Vestibulum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arcu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risus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Proin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augue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nisl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iaculis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auctor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Pellentesque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faucibus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non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sem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pretium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venenatis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cursus sit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amet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Cras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placerat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suscipit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velit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, ac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blandit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diam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molestie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eget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Nullam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euismod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varius</a:t>
            </a:r>
            <a:r>
              <a:rPr lang="en-US" sz="2000" dirty="0">
                <a:solidFill>
                  <a:schemeClr val="dk1"/>
                </a:solidFill>
                <a:latin typeface="Minion Pro" pitchFamily="18" charset="0"/>
                <a:ea typeface="Times New Roman"/>
                <a:cs typeface="Times New Roman"/>
                <a:sym typeface="Times New Roman"/>
              </a:rPr>
              <a:t>.</a:t>
            </a:r>
            <a:endParaRPr sz="2000" dirty="0">
              <a:solidFill>
                <a:schemeClr val="dk1"/>
              </a:solidFill>
              <a:latin typeface="Minion Pro" pitchFamily="18" charset="0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5" name="Shape 105"/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24123" y="8915400"/>
            <a:ext cx="3657600" cy="2493575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Rectangle 35"/>
          <p:cNvSpPr>
            <a:spLocks noChangeAspect="1" noChangeArrowheads="1"/>
          </p:cNvSpPr>
          <p:nvPr/>
        </p:nvSpPr>
        <p:spPr bwMode="auto">
          <a:xfrm>
            <a:off x="9791700" y="15697200"/>
            <a:ext cx="5486400" cy="548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8" tIns="45714" rIns="91428" bIns="45714" anchor="ctr"/>
          <a:lstStyle>
            <a:lvl1pPr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4300" dirty="0">
                <a:latin typeface="Minion Pro" pitchFamily="18" charset="0"/>
              </a:rPr>
              <a:t>CHART or PICTURE</a:t>
            </a: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>
            <a:off x="8648700" y="14528625"/>
            <a:ext cx="7543800" cy="101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>
                <a:latin typeface="Minion Pro" pitchFamily="18" charset="0"/>
              </a:rPr>
              <a:t>Figure </a:t>
            </a:r>
            <a:r>
              <a:rPr lang="en-US" altLang="en-US" sz="6000" dirty="0" smtClean="0">
                <a:latin typeface="Minion Pro" pitchFamily="18" charset="0"/>
              </a:rPr>
              <a:t>#1</a:t>
            </a:r>
            <a:endParaRPr lang="en-US" altLang="en-US" sz="6000" dirty="0">
              <a:latin typeface="Minion Pro" pitchFamily="18" charset="0"/>
            </a:endParaRPr>
          </a:p>
        </p:txBody>
      </p:sp>
      <p:pic>
        <p:nvPicPr>
          <p:cNvPr id="48" name="Shape 102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77500" y="9156525"/>
            <a:ext cx="3886200" cy="1793373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AutoShape 26"/>
          <p:cNvSpPr>
            <a:spLocks noChangeArrowheads="1"/>
          </p:cNvSpPr>
          <p:nvPr/>
        </p:nvSpPr>
        <p:spPr bwMode="auto">
          <a:xfrm>
            <a:off x="17945100" y="15696675"/>
            <a:ext cx="5486400" cy="5486400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8" tIns="45714" rIns="91428" bIns="45714" anchor="ctr"/>
          <a:lstStyle>
            <a:lvl1pPr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16916400" y="14681024"/>
            <a:ext cx="7543800" cy="101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>
                <a:latin typeface="Minion Pro" pitchFamily="18" charset="0"/>
              </a:rPr>
              <a:t>Figure </a:t>
            </a:r>
            <a:r>
              <a:rPr lang="en-US" altLang="en-US" sz="6000" dirty="0" smtClean="0">
                <a:latin typeface="Minion Pro" pitchFamily="18" charset="0"/>
              </a:rPr>
              <a:t>#2</a:t>
            </a:r>
            <a:endParaRPr lang="en-US" altLang="en-US" sz="6000" dirty="0">
              <a:latin typeface="Minion Pro" pitchFamily="18" charset="0"/>
            </a:endParaRPr>
          </a:p>
        </p:txBody>
      </p:sp>
      <p:sp>
        <p:nvSpPr>
          <p:cNvPr id="51" name="Text Box 27"/>
          <p:cNvSpPr txBox="1">
            <a:spLocks noChangeArrowheads="1"/>
          </p:cNvSpPr>
          <p:nvPr/>
        </p:nvSpPr>
        <p:spPr bwMode="auto">
          <a:xfrm>
            <a:off x="25003124" y="17690890"/>
            <a:ext cx="7534276" cy="101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8" tIns="45714" rIns="91428" bIns="45714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dirty="0">
                <a:latin typeface="Minion Pro" pitchFamily="18" charset="0"/>
              </a:rPr>
              <a:t>Bibliography</a:t>
            </a:r>
          </a:p>
        </p:txBody>
      </p:sp>
      <p:sp>
        <p:nvSpPr>
          <p:cNvPr id="52" name="Text Box 38"/>
          <p:cNvSpPr txBox="1">
            <a:spLocks noChangeArrowheads="1"/>
          </p:cNvSpPr>
          <p:nvPr/>
        </p:nvSpPr>
        <p:spPr bwMode="auto">
          <a:xfrm>
            <a:off x="25298401" y="18782741"/>
            <a:ext cx="7086600" cy="2400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63" tIns="30580" rIns="61163" bIns="30580">
            <a:spAutoFit/>
          </a:bodyPr>
          <a:lstStyle>
            <a:lvl1pPr marL="342900" indent="-342900" algn="ctr" defTabSz="612775" eaLnBrk="0" hangingPunct="0">
              <a:defRPr sz="8600">
                <a:solidFill>
                  <a:schemeClr val="tx1"/>
                </a:solidFill>
                <a:latin typeface="Arial" charset="0"/>
              </a:defRPr>
            </a:lvl1pPr>
            <a:lvl2pPr marL="742950" indent="-285750" algn="ctr" defTabSz="612775" eaLnBrk="0" hangingPunct="0">
              <a:defRPr sz="8600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defTabSz="612775" eaLnBrk="0" hangingPunct="0">
              <a:defRPr sz="8600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defTabSz="612775" eaLnBrk="0" hangingPunct="0">
              <a:defRPr sz="8600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defTabSz="612775" eaLnBrk="0" hangingPunct="0">
              <a:defRPr sz="8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95000"/>
              </a:lnSpc>
            </a:pPr>
            <a:endParaRPr lang="en-US" altLang="en-US" sz="1600" b="1" u="sng" dirty="0">
              <a:latin typeface="Minion Pro" pitchFamily="18" charset="0"/>
            </a:endParaRP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en-US" sz="1600" b="1" dirty="0">
                <a:latin typeface="Minion Pro" pitchFamily="18" charset="0"/>
              </a:rPr>
              <a:t>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en-US" sz="1600" b="1" dirty="0">
                <a:latin typeface="Minion Pro" pitchFamily="18" charset="0"/>
              </a:rPr>
              <a:t>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altLang="en-US" sz="1600" b="1" dirty="0">
                <a:latin typeface="Minion Pro" pitchFamily="18" charset="0"/>
              </a:rPr>
              <a:t>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r>
              <a:rPr lang="en-US" altLang="en-US" sz="1600" b="1" dirty="0">
                <a:latin typeface="Minion Pro" pitchFamily="18" charset="0"/>
              </a:rPr>
              <a:t>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itchFamily="18" charset="2"/>
              <a:buAutoNum type="arabicPeriod"/>
            </a:pPr>
            <a:endParaRPr lang="en-US" altLang="en-US" sz="1600" b="1" dirty="0">
              <a:latin typeface="Minion Pro" pitchFamily="18" charset="0"/>
            </a:endParaRPr>
          </a:p>
        </p:txBody>
      </p:sp>
      <p:pic>
        <p:nvPicPr>
          <p:cNvPr id="53" name="Shape 107"/>
          <p:cNvPicPr preferRelativeResize="0"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022300" y="11277600"/>
            <a:ext cx="5486400" cy="6193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103"/>
          <p:cNvPicPr preferRelativeResize="0">
            <a:picLocks noChangeAspect="1"/>
          </p:cNvPicPr>
          <p:nvPr/>
        </p:nvPicPr>
        <p:blipFill rotWithShape="1">
          <a:blip r:embed="rId5">
            <a:alphaModFix/>
          </a:blip>
          <a:srcRect t="7395" b="8272"/>
          <a:stretch/>
        </p:blipFill>
        <p:spPr>
          <a:xfrm>
            <a:off x="17945100" y="7708996"/>
            <a:ext cx="5486400" cy="1625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Shape 99"/>
          <p:cNvPicPr preferRelativeResize="0"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77" y="789842"/>
            <a:ext cx="7315200" cy="2699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Shape 101" descr="Image result for splc logo"/>
          <p:cNvPicPr preferRelativeResize="0">
            <a:picLocks noChangeAspect="1"/>
          </p:cNvPicPr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4193500" y="657814"/>
            <a:ext cx="7315200" cy="2963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5974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981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University of Alabama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rmg</dc:creator>
  <cp:lastModifiedBy>rmg</cp:lastModifiedBy>
  <cp:revision>4</cp:revision>
  <dcterms:created xsi:type="dcterms:W3CDTF">2017-11-02T16:51:31Z</dcterms:created>
  <dcterms:modified xsi:type="dcterms:W3CDTF">2017-11-02T17:23:00Z</dcterms:modified>
</cp:coreProperties>
</file>